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62" r:id="rId3"/>
    <p:sldId id="260" r:id="rId4"/>
    <p:sldId id="261" r:id="rId5"/>
    <p:sldId id="259" r:id="rId6"/>
    <p:sldId id="258" r:id="rId7"/>
    <p:sldId id="256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EDEDEC"/>
    <a:srgbClr val="ECEDED"/>
    <a:srgbClr val="EFEFEF"/>
    <a:srgbClr val="9AE89D"/>
    <a:srgbClr val="5EED64"/>
    <a:srgbClr val="FCB2F9"/>
    <a:srgbClr val="FC8D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6"/>
  </p:normalViewPr>
  <p:slideViewPr>
    <p:cSldViewPr snapToGrid="0" snapToObjects="1">
      <p:cViewPr>
        <p:scale>
          <a:sx n="71" d="100"/>
          <a:sy n="71" d="100"/>
        </p:scale>
        <p:origin x="920" y="976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tiff>
</file>

<file path=ppt/media/image3.tiff>
</file>

<file path=ppt/media/image4.jpg>
</file>

<file path=ppt/media/image5.jpe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3899B6-393E-A84B-BCBC-35103BF517D4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93BF64-24D5-3742-931E-311A277EA3A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9916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93BF64-24D5-3742-931E-311A277EA3A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6938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93BF64-24D5-3742-931E-311A277EA3AE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8699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C2CB56-B54E-B54E-88AA-B431EB6D9B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04D1C05-876C-4345-BADC-96909EDABB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843440-F0B6-0841-90CF-F67C38D2D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1103F8-887C-4140-BE94-3DBF44E8B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FADD42-C395-5C4A-A85D-60FFE6CD0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2241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66DB20-3544-B549-9938-D383EEFF4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6516331-3851-9B4B-99C6-676400C60C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FA1EE0-CF47-8B43-BFAC-228A5FDA1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C35387-B2FF-2E4D-B1AD-073BAA1A8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9D7BC2-8B83-5147-BDF5-85F143496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6157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AE526AD-BAEB-0C45-9B4F-172FA03FB5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E04A2F2-4732-974A-9575-9662C3977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08DAF2-3767-6842-82A0-05746540D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BEFE5A-6DAF-9A42-8BE0-9C75D56C7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31F447-9882-7C4B-A49E-40B2226AB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008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46126F-059B-5648-A157-8E6D7EC3B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B3E1EB-1337-D342-AC81-4EBF92798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C3652D0-870C-5743-9549-A7961F1F9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EAEF5A-B52F-0E4F-B792-082F281F5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8063D2-8B46-5545-A221-16FE83629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30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0C6407-1F37-9F4F-809D-6E20E49F9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410E0E5-045F-4346-8D3C-03F66B61E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800106-27A3-A24F-803E-D965F1ED0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02BCFC-9F7B-C344-9059-669F40F58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F069F4-C3EA-714D-9584-1DA6BD07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2414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96D38D-3060-824D-9FD4-E8022F2B7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B9C68B-13D1-3A4F-B8E2-5F9358121C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02B4C77-5CEC-C244-80C6-4B5CBBB4B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2351F58-AC80-4B41-A2F3-228A1F85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A8BD297-697D-584F-A733-46022856B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DA7127D-AD96-684D-97E2-9885630E1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9114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9277DA-9612-414C-AAE7-5EC3179CD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79998D-7053-0F4F-A2BD-F9A8ED5E3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4E3C3AA-8FB7-B348-8CDB-D32F1B87D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0134C5E-1036-2944-A0DF-52F92B42F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EA511FA-8587-AE43-A272-993EDEDAE7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FC25039-6871-034A-8E2F-04911A69E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E9D27D1-FBBC-EF49-82FC-12EF2E07A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6E6E698-5716-E14F-8A4B-856FD1C48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343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336491-10E7-EF44-80F2-ED5DEE31D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F355513-ECDE-0140-9BEB-A771C40C9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CA642C2-D131-564F-964A-AD391C83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7912E66-CB18-8E44-B1E3-B3E6524AA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1383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E5BE9CF-F1C9-6443-BC96-C2FAFCC6A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F28EB38-A8C6-8A46-84C8-A7BBB6D3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D2BB563-81E5-A841-8E4B-48B1EE429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3395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471E7F-00F2-114E-91A7-9D09AEB58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95C0DC-7DA0-B345-9A2C-8886A10EC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C5A6C1C-2680-F749-A041-216B43BF2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4CED2B-1601-7747-9F6A-07506CB35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2A8B89F-D9FE-AC43-B2D2-28FBBD1FD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F3D957-CE68-1242-B837-030B24C15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9572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3239D1-6ABA-1A49-8D58-242F4391E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042ECAD-3258-934D-9E4C-DD1F8C60B6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72DB322-C79C-E047-B607-97D41A595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793FD8A-F644-0040-965D-3E082EBA4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8A26123-F79D-2D4F-BBB8-B9A1E147F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9035D8E-912E-DD4E-84FA-C57EAA411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8086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8DDD03-17B7-5F47-A49A-22C85358D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BE22AE-7831-ED4C-B80F-3C04975A2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4036D2-8023-D34F-9A93-2F93122F1C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C2C91F-D7CB-7F46-BB21-76146580BA9A}" type="datetimeFigureOut">
              <a:rPr lang="ru-RU" smtClean="0"/>
              <a:t>29.11.2019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71F485-FE0D-B44B-9B90-8C03C5D4D4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E75411-67DB-1142-9B8E-D3D04376F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F6F2E-50D4-AF4C-813A-72A35DBAF6D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9979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14297B9E-73E6-4743-B5D6-4682B9033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C038798-7D63-174C-9F31-D8EF60EA3C83}"/>
              </a:ext>
            </a:extLst>
          </p:cNvPr>
          <p:cNvSpPr/>
          <p:nvPr/>
        </p:nvSpPr>
        <p:spPr>
          <a:xfrm>
            <a:off x="-6637782" y="-3724"/>
            <a:ext cx="6096000" cy="68617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ABAE59-C6B1-0548-B88C-EEA55CBBB2A8}"/>
              </a:ext>
            </a:extLst>
          </p:cNvPr>
          <p:cNvSpPr txBox="1"/>
          <p:nvPr/>
        </p:nvSpPr>
        <p:spPr>
          <a:xfrm>
            <a:off x="1784243" y="2090587"/>
            <a:ext cx="77805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1" dirty="0">
                <a:solidFill>
                  <a:schemeClr val="bg1"/>
                </a:solidFill>
              </a:rPr>
              <a:t>StackOverFlex</a:t>
            </a:r>
            <a:endParaRPr lang="ru-RU" sz="9600" b="1" dirty="0">
              <a:solidFill>
                <a:schemeClr val="bg1"/>
              </a:solidFill>
            </a:endParaRP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E46A6B10-4C65-5740-8DC8-B78086E82C49}"/>
              </a:ext>
            </a:extLst>
          </p:cNvPr>
          <p:cNvSpPr/>
          <p:nvPr/>
        </p:nvSpPr>
        <p:spPr>
          <a:xfrm>
            <a:off x="884506" y="-1554686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1A21673D-6BF4-394B-8594-1215040762E3}"/>
              </a:ext>
            </a:extLst>
          </p:cNvPr>
          <p:cNvSpPr/>
          <p:nvPr/>
        </p:nvSpPr>
        <p:spPr>
          <a:xfrm>
            <a:off x="861092" y="-1554469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BFD11E69-FE80-4C47-9D11-5A8EF9D8B42C}"/>
              </a:ext>
            </a:extLst>
          </p:cNvPr>
          <p:cNvSpPr/>
          <p:nvPr/>
        </p:nvSpPr>
        <p:spPr>
          <a:xfrm>
            <a:off x="861449" y="-1554468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3" name="Овал 32">
            <a:extLst>
              <a:ext uri="{FF2B5EF4-FFF2-40B4-BE49-F238E27FC236}">
                <a16:creationId xmlns:a16="http://schemas.microsoft.com/office/drawing/2014/main" id="{ADA0AC56-A9C5-D049-AC6B-B71618C85699}"/>
              </a:ext>
            </a:extLst>
          </p:cNvPr>
          <p:cNvSpPr/>
          <p:nvPr/>
        </p:nvSpPr>
        <p:spPr>
          <a:xfrm>
            <a:off x="9914725" y="7127516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1B8BD7A-330A-3243-A719-FAD0F15B2B9A}"/>
              </a:ext>
            </a:extLst>
          </p:cNvPr>
          <p:cNvSpPr txBox="1"/>
          <p:nvPr/>
        </p:nvSpPr>
        <p:spPr>
          <a:xfrm>
            <a:off x="3032405" y="2229491"/>
            <a:ext cx="1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b="1" dirty="0">
                <a:solidFill>
                  <a:schemeClr val="bg1"/>
                </a:solidFill>
              </a:rPr>
              <a:t>команда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56F9C1DA-6489-B741-AD2D-AEE4937BE1BE}"/>
              </a:ext>
            </a:extLst>
          </p:cNvPr>
          <p:cNvSpPr/>
          <p:nvPr/>
        </p:nvSpPr>
        <p:spPr>
          <a:xfrm>
            <a:off x="-2277274" y="7089029"/>
            <a:ext cx="12191999" cy="686172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BE3FAAE9-4EF3-7948-8649-0985672CDF5B}"/>
              </a:ext>
            </a:extLst>
          </p:cNvPr>
          <p:cNvSpPr/>
          <p:nvPr/>
        </p:nvSpPr>
        <p:spPr>
          <a:xfrm>
            <a:off x="9914725" y="7127516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CF2A4EA-B05F-4D46-9162-622DB05195BA}"/>
              </a:ext>
            </a:extLst>
          </p:cNvPr>
          <p:cNvSpPr/>
          <p:nvPr/>
        </p:nvSpPr>
        <p:spPr>
          <a:xfrm>
            <a:off x="0" y="0"/>
            <a:ext cx="12191999" cy="686172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DF1F15B-C9A4-D346-8A85-C48B290C0F84}"/>
              </a:ext>
            </a:extLst>
          </p:cNvPr>
          <p:cNvSpPr txBox="1"/>
          <p:nvPr/>
        </p:nvSpPr>
        <p:spPr>
          <a:xfrm>
            <a:off x="4551845" y="3806798"/>
            <a:ext cx="49484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1" dirty="0" err="1">
                <a:solidFill>
                  <a:schemeClr val="bg1"/>
                </a:solidFill>
              </a:rPr>
              <a:t>Trash.net</a:t>
            </a:r>
            <a:endParaRPr lang="ru-RU" sz="80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116D78-517C-7C43-9D29-D2172D5634D6}"/>
              </a:ext>
            </a:extLst>
          </p:cNvPr>
          <p:cNvSpPr txBox="1"/>
          <p:nvPr/>
        </p:nvSpPr>
        <p:spPr>
          <a:xfrm>
            <a:off x="7538482" y="3911338"/>
            <a:ext cx="1567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dirty="0">
                <a:solidFill>
                  <a:schemeClr val="bg1"/>
                </a:solidFill>
              </a:rPr>
              <a:t>социальная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2A0FBB-B690-2342-A420-E9A8FB2E89B9}"/>
              </a:ext>
            </a:extLst>
          </p:cNvPr>
          <p:cNvSpPr txBox="1"/>
          <p:nvPr/>
        </p:nvSpPr>
        <p:spPr>
          <a:xfrm>
            <a:off x="9214882" y="3911338"/>
            <a:ext cx="699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b="1" dirty="0">
                <a:solidFill>
                  <a:schemeClr val="bg1"/>
                </a:solidFill>
              </a:rPr>
              <a:t>сеть</a:t>
            </a:r>
            <a:endParaRPr lang="ru-RU" sz="2000" dirty="0">
              <a:solidFill>
                <a:schemeClr val="bg1"/>
              </a:solidFill>
            </a:endParaRP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1B952874-3C51-EF41-A769-FA1BAEAEB9CE}"/>
              </a:ext>
            </a:extLst>
          </p:cNvPr>
          <p:cNvCxnSpPr>
            <a:cxnSpLocks/>
          </p:cNvCxnSpPr>
          <p:nvPr/>
        </p:nvCxnSpPr>
        <p:spPr>
          <a:xfrm flipV="1">
            <a:off x="3813896" y="1452189"/>
            <a:ext cx="0" cy="77730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D16DDA46-263D-D346-93FB-FA1F48FBD8F8}"/>
              </a:ext>
            </a:extLst>
          </p:cNvPr>
          <p:cNvCxnSpPr>
            <a:cxnSpLocks/>
          </p:cNvCxnSpPr>
          <p:nvPr/>
        </p:nvCxnSpPr>
        <p:spPr>
          <a:xfrm>
            <a:off x="3802695" y="1471785"/>
            <a:ext cx="506659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067F8922-EF00-324D-8421-EE48510B885A}"/>
              </a:ext>
            </a:extLst>
          </p:cNvPr>
          <p:cNvCxnSpPr>
            <a:cxnSpLocks/>
          </p:cNvCxnSpPr>
          <p:nvPr/>
        </p:nvCxnSpPr>
        <p:spPr>
          <a:xfrm>
            <a:off x="3802695" y="5330771"/>
            <a:ext cx="506659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57DCD808-A72E-0744-BD53-D6E1FCCDD6C6}"/>
              </a:ext>
            </a:extLst>
          </p:cNvPr>
          <p:cNvCxnSpPr>
            <a:cxnSpLocks/>
          </p:cNvCxnSpPr>
          <p:nvPr/>
        </p:nvCxnSpPr>
        <p:spPr>
          <a:xfrm flipV="1">
            <a:off x="3802695" y="3453270"/>
            <a:ext cx="0" cy="189746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DE045C64-3146-4141-87F5-EA781F793082}"/>
              </a:ext>
            </a:extLst>
          </p:cNvPr>
          <p:cNvCxnSpPr>
            <a:cxnSpLocks/>
          </p:cNvCxnSpPr>
          <p:nvPr/>
        </p:nvCxnSpPr>
        <p:spPr>
          <a:xfrm flipV="1">
            <a:off x="8869292" y="4967218"/>
            <a:ext cx="0" cy="38494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77BD3508-7293-5841-9844-6CAD72D559B9}"/>
              </a:ext>
            </a:extLst>
          </p:cNvPr>
          <p:cNvCxnSpPr/>
          <p:nvPr/>
        </p:nvCxnSpPr>
        <p:spPr>
          <a:xfrm flipV="1">
            <a:off x="8869292" y="3350846"/>
            <a:ext cx="0" cy="61880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6C91F6EA-09FB-064C-853F-FBE89A7AE2D8}"/>
              </a:ext>
            </a:extLst>
          </p:cNvPr>
          <p:cNvCxnSpPr>
            <a:cxnSpLocks/>
          </p:cNvCxnSpPr>
          <p:nvPr/>
        </p:nvCxnSpPr>
        <p:spPr>
          <a:xfrm flipV="1">
            <a:off x="8869292" y="1455744"/>
            <a:ext cx="0" cy="107170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0E8DCCA0-50D7-2A44-BA60-AAF19A5B5119}"/>
              </a:ext>
            </a:extLst>
          </p:cNvPr>
          <p:cNvCxnSpPr>
            <a:cxnSpLocks/>
          </p:cNvCxnSpPr>
          <p:nvPr/>
        </p:nvCxnSpPr>
        <p:spPr>
          <a:xfrm flipV="1">
            <a:off x="3932235" y="3969648"/>
            <a:ext cx="0" cy="128546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8F867845-5466-3546-BC22-E84F1173A6BF}"/>
              </a:ext>
            </a:extLst>
          </p:cNvPr>
          <p:cNvCxnSpPr>
            <a:cxnSpLocks/>
          </p:cNvCxnSpPr>
          <p:nvPr/>
        </p:nvCxnSpPr>
        <p:spPr>
          <a:xfrm>
            <a:off x="3935965" y="5244808"/>
            <a:ext cx="61588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0BE15B62-BAA7-7345-BF95-2839EEF4C510}"/>
              </a:ext>
            </a:extLst>
          </p:cNvPr>
          <p:cNvCxnSpPr>
            <a:cxnSpLocks/>
          </p:cNvCxnSpPr>
          <p:nvPr/>
        </p:nvCxnSpPr>
        <p:spPr>
          <a:xfrm flipH="1">
            <a:off x="7538482" y="1601324"/>
            <a:ext cx="122102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8F1F6A7A-CFF3-DF4C-AD79-B2426170A236}"/>
              </a:ext>
            </a:extLst>
          </p:cNvPr>
          <p:cNvCxnSpPr>
            <a:cxnSpLocks/>
          </p:cNvCxnSpPr>
          <p:nvPr/>
        </p:nvCxnSpPr>
        <p:spPr>
          <a:xfrm>
            <a:off x="8763235" y="1591018"/>
            <a:ext cx="0" cy="442419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731BF17D-171D-A744-BF1F-D16A514303C0}"/>
              </a:ext>
            </a:extLst>
          </p:cNvPr>
          <p:cNvCxnSpPr>
            <a:cxnSpLocks/>
          </p:cNvCxnSpPr>
          <p:nvPr/>
        </p:nvCxnSpPr>
        <p:spPr>
          <a:xfrm flipV="1">
            <a:off x="4018445" y="1051560"/>
            <a:ext cx="0" cy="619468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единительная линия 48">
            <a:extLst>
              <a:ext uri="{FF2B5EF4-FFF2-40B4-BE49-F238E27FC236}">
                <a16:creationId xmlns:a16="http://schemas.microsoft.com/office/drawing/2014/main" id="{2A852DA3-B41D-9B46-909A-FBBAD3B4767A}"/>
              </a:ext>
            </a:extLst>
          </p:cNvPr>
          <p:cNvCxnSpPr>
            <a:cxnSpLocks/>
          </p:cNvCxnSpPr>
          <p:nvPr/>
        </p:nvCxnSpPr>
        <p:spPr>
          <a:xfrm>
            <a:off x="3623310" y="1671028"/>
            <a:ext cx="39513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единительная линия 51">
            <a:extLst>
              <a:ext uri="{FF2B5EF4-FFF2-40B4-BE49-F238E27FC236}">
                <a16:creationId xmlns:a16="http://schemas.microsoft.com/office/drawing/2014/main" id="{1251F937-677E-CD4C-8F0E-AA7254FF3BC7}"/>
              </a:ext>
            </a:extLst>
          </p:cNvPr>
          <p:cNvCxnSpPr>
            <a:cxnSpLocks/>
          </p:cNvCxnSpPr>
          <p:nvPr/>
        </p:nvCxnSpPr>
        <p:spPr>
          <a:xfrm flipV="1">
            <a:off x="8710890" y="5130237"/>
            <a:ext cx="0" cy="401068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единительная линия 52">
            <a:extLst>
              <a:ext uri="{FF2B5EF4-FFF2-40B4-BE49-F238E27FC236}">
                <a16:creationId xmlns:a16="http://schemas.microsoft.com/office/drawing/2014/main" id="{7E9A6E20-27CC-4B4A-AAB8-6806B2A55EF3}"/>
              </a:ext>
            </a:extLst>
          </p:cNvPr>
          <p:cNvCxnSpPr>
            <a:cxnSpLocks/>
          </p:cNvCxnSpPr>
          <p:nvPr/>
        </p:nvCxnSpPr>
        <p:spPr>
          <a:xfrm>
            <a:off x="8710890" y="5130237"/>
            <a:ext cx="39513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0718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1000">
              <a:srgbClr val="ECECEC"/>
            </a:gs>
            <a:gs pos="64000">
              <a:srgbClr val="EDEDEC"/>
            </a:gs>
            <a:gs pos="100000">
              <a:srgbClr val="ECEDE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6D05B8-F8E0-5944-B47D-A59349BE7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051995">
            <a:off x="8890957" y="2550214"/>
            <a:ext cx="6602086" cy="4387329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8FA4004-7D9B-8043-A4E9-CF399B3CA6A9}"/>
              </a:ext>
            </a:extLst>
          </p:cNvPr>
          <p:cNvSpPr/>
          <p:nvPr/>
        </p:nvSpPr>
        <p:spPr>
          <a:xfrm rot="19925296">
            <a:off x="11165850" y="5483007"/>
            <a:ext cx="427669" cy="852675"/>
          </a:xfrm>
          <a:prstGeom prst="rect">
            <a:avLst/>
          </a:prstGeom>
          <a:gradFill>
            <a:gsLst>
              <a:gs pos="66000">
                <a:srgbClr val="00B0F0"/>
              </a:gs>
              <a:gs pos="83000">
                <a:srgbClr val="0070C0"/>
              </a:gs>
              <a:gs pos="36000">
                <a:srgbClr val="FFFF00"/>
              </a:gs>
              <a:gs pos="17000">
                <a:srgbClr val="FFC000"/>
              </a:gs>
              <a:gs pos="1000">
                <a:srgbClr val="FF0000"/>
              </a:gs>
              <a:gs pos="52000">
                <a:srgbClr val="92D050"/>
              </a:gs>
              <a:gs pos="100000">
                <a:srgbClr val="7030A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800" b="1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16DD0F7F-15DE-044C-B2A2-BA52DBB47B61}"/>
              </a:ext>
            </a:extLst>
          </p:cNvPr>
          <p:cNvGrpSpPr/>
          <p:nvPr/>
        </p:nvGrpSpPr>
        <p:grpSpPr>
          <a:xfrm>
            <a:off x="6905072" y="-17323"/>
            <a:ext cx="4863145" cy="6892646"/>
            <a:chOff x="6756398" y="-34646"/>
            <a:chExt cx="4863145" cy="6892646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68C8729F-8CA4-D74C-BA97-4939A236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56398" y="-34646"/>
              <a:ext cx="4863145" cy="6892646"/>
            </a:xfrm>
            <a:prstGeom prst="rect">
              <a:avLst/>
            </a:prstGeom>
          </p:spPr>
        </p:pic>
        <p:sp>
          <p:nvSpPr>
            <p:cNvPr id="2" name="Прямоугольник 1">
              <a:extLst>
                <a:ext uri="{FF2B5EF4-FFF2-40B4-BE49-F238E27FC236}">
                  <a16:creationId xmlns:a16="http://schemas.microsoft.com/office/drawing/2014/main" id="{30A2F61F-8661-1144-9665-C132B978EAE7}"/>
                </a:ext>
              </a:extLst>
            </p:cNvPr>
            <p:cNvSpPr/>
            <p:nvPr/>
          </p:nvSpPr>
          <p:spPr>
            <a:xfrm>
              <a:off x="7765570" y="931333"/>
              <a:ext cx="2844800" cy="5063067"/>
            </a:xfrm>
            <a:prstGeom prst="rect">
              <a:avLst/>
            </a:prstGeom>
            <a:gradFill>
              <a:gsLst>
                <a:gs pos="66000">
                  <a:srgbClr val="00B0F0"/>
                </a:gs>
                <a:gs pos="83000">
                  <a:srgbClr val="0070C0"/>
                </a:gs>
                <a:gs pos="36000">
                  <a:srgbClr val="FFFF00"/>
                </a:gs>
                <a:gs pos="17000">
                  <a:srgbClr val="FFC000"/>
                </a:gs>
                <a:gs pos="1000">
                  <a:srgbClr val="FF0000"/>
                </a:gs>
                <a:gs pos="52000">
                  <a:srgbClr val="92D050"/>
                </a:gs>
                <a:gs pos="100000">
                  <a:srgbClr val="7030A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800" b="1" dirty="0"/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8B593FA-6514-4447-AB29-5AC9E1632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421690">
            <a:off x="10910967" y="4198424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695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4779DA7-70B8-B647-93A3-AFD8D5F1A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9246E443-037B-054B-B169-F7120ED5FAED}"/>
              </a:ext>
            </a:extLst>
          </p:cNvPr>
          <p:cNvSpPr/>
          <p:nvPr/>
        </p:nvSpPr>
        <p:spPr>
          <a:xfrm>
            <a:off x="1" y="-37273"/>
            <a:ext cx="12191999" cy="6861724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C038798-7D63-174C-9F31-D8EF60EA3C83}"/>
              </a:ext>
            </a:extLst>
          </p:cNvPr>
          <p:cNvSpPr/>
          <p:nvPr/>
        </p:nvSpPr>
        <p:spPr>
          <a:xfrm>
            <a:off x="1" y="-3724"/>
            <a:ext cx="6096000" cy="68617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E46A6B10-4C65-5740-8DC8-B78086E82C49}"/>
              </a:ext>
            </a:extLst>
          </p:cNvPr>
          <p:cNvSpPr/>
          <p:nvPr/>
        </p:nvSpPr>
        <p:spPr>
          <a:xfrm>
            <a:off x="884507" y="1742945"/>
            <a:ext cx="1323439" cy="132343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ABAE59-C6B1-0548-B88C-EEA55CBBB2A8}"/>
              </a:ext>
            </a:extLst>
          </p:cNvPr>
          <p:cNvSpPr txBox="1"/>
          <p:nvPr/>
        </p:nvSpPr>
        <p:spPr>
          <a:xfrm>
            <a:off x="3048001" y="382952"/>
            <a:ext cx="74522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8000" b="1" dirty="0"/>
              <a:t>Наша    </a:t>
            </a:r>
            <a:r>
              <a:rPr lang="ru-RU" sz="8000" b="1" dirty="0">
                <a:solidFill>
                  <a:schemeClr val="bg1"/>
                </a:solidFill>
              </a:rPr>
              <a:t>команда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E83ED9-4296-834C-BE0F-15BBC5A2CCCE}"/>
              </a:ext>
            </a:extLst>
          </p:cNvPr>
          <p:cNvSpPr txBox="1"/>
          <p:nvPr/>
        </p:nvSpPr>
        <p:spPr>
          <a:xfrm>
            <a:off x="2795421" y="2154660"/>
            <a:ext cx="2346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И как </a:t>
            </a:r>
            <a:r>
              <a:rPr lang="ru-RU" b="1" dirty="0" err="1"/>
              <a:t>челика</a:t>
            </a:r>
            <a:r>
              <a:rPr lang="ru-RU" b="1" dirty="0"/>
              <a:t> зовут</a:t>
            </a:r>
          </a:p>
          <a:p>
            <a:r>
              <a:rPr lang="ru-RU" dirty="0"/>
              <a:t>Что </a:t>
            </a:r>
            <a:r>
              <a:rPr lang="ru-RU" dirty="0" err="1"/>
              <a:t>челик</a:t>
            </a:r>
            <a:r>
              <a:rPr lang="ru-RU" dirty="0"/>
              <a:t> делал</a:t>
            </a: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1A21673D-6BF4-394B-8594-1215040762E3}"/>
              </a:ext>
            </a:extLst>
          </p:cNvPr>
          <p:cNvSpPr/>
          <p:nvPr/>
        </p:nvSpPr>
        <p:spPr>
          <a:xfrm>
            <a:off x="861092" y="3399540"/>
            <a:ext cx="1323439" cy="132343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A9290C-C63F-164C-8937-117D2CB56B4A}"/>
              </a:ext>
            </a:extLst>
          </p:cNvPr>
          <p:cNvSpPr txBox="1"/>
          <p:nvPr/>
        </p:nvSpPr>
        <p:spPr>
          <a:xfrm>
            <a:off x="2795422" y="3774674"/>
            <a:ext cx="2346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И как </a:t>
            </a:r>
            <a:r>
              <a:rPr lang="ru-RU" b="1" dirty="0" err="1"/>
              <a:t>челика</a:t>
            </a:r>
            <a:r>
              <a:rPr lang="ru-RU" b="1" dirty="0"/>
              <a:t> зовут</a:t>
            </a:r>
          </a:p>
          <a:p>
            <a:r>
              <a:rPr lang="ru-RU" dirty="0"/>
              <a:t>Что </a:t>
            </a:r>
            <a:r>
              <a:rPr lang="ru-RU" dirty="0" err="1"/>
              <a:t>челик</a:t>
            </a:r>
            <a:r>
              <a:rPr lang="ru-RU" dirty="0"/>
              <a:t> делал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BFD11E69-FE80-4C47-9D11-5A8EF9D8B42C}"/>
              </a:ext>
            </a:extLst>
          </p:cNvPr>
          <p:cNvSpPr/>
          <p:nvPr/>
        </p:nvSpPr>
        <p:spPr>
          <a:xfrm>
            <a:off x="861449" y="5056135"/>
            <a:ext cx="1323439" cy="132343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F00177-2012-D340-A655-19931666716D}"/>
              </a:ext>
            </a:extLst>
          </p:cNvPr>
          <p:cNvSpPr txBox="1"/>
          <p:nvPr/>
        </p:nvSpPr>
        <p:spPr>
          <a:xfrm>
            <a:off x="2795779" y="5394688"/>
            <a:ext cx="2346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И как </a:t>
            </a:r>
            <a:r>
              <a:rPr lang="ru-RU" b="1" dirty="0" err="1"/>
              <a:t>челика</a:t>
            </a:r>
            <a:r>
              <a:rPr lang="ru-RU" b="1" dirty="0"/>
              <a:t> зовут</a:t>
            </a:r>
          </a:p>
          <a:p>
            <a:r>
              <a:rPr lang="ru-RU" dirty="0"/>
              <a:t>Что </a:t>
            </a:r>
            <a:r>
              <a:rPr lang="ru-RU" dirty="0" err="1"/>
              <a:t>челик</a:t>
            </a:r>
            <a:r>
              <a:rPr lang="ru-RU" dirty="0"/>
              <a:t> делал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34D8E95F-A1A9-7640-A999-1AEEB666D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622" y="7144666"/>
            <a:ext cx="3746114" cy="3341534"/>
          </a:xfrm>
          <a:prstGeom prst="rect">
            <a:avLst/>
          </a:prstGeom>
        </p:spPr>
      </p:pic>
      <p:sp>
        <p:nvSpPr>
          <p:cNvPr id="33" name="Овал 32">
            <a:extLst>
              <a:ext uri="{FF2B5EF4-FFF2-40B4-BE49-F238E27FC236}">
                <a16:creationId xmlns:a16="http://schemas.microsoft.com/office/drawing/2014/main" id="{ADA0AC56-A9C5-D049-AC6B-B71618C85699}"/>
              </a:ext>
            </a:extLst>
          </p:cNvPr>
          <p:cNvSpPr/>
          <p:nvPr/>
        </p:nvSpPr>
        <p:spPr>
          <a:xfrm>
            <a:off x="9914725" y="2219976"/>
            <a:ext cx="1323439" cy="132343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1B8BD7A-330A-3243-A719-FAD0F15B2B9A}"/>
              </a:ext>
            </a:extLst>
          </p:cNvPr>
          <p:cNvSpPr txBox="1"/>
          <p:nvPr/>
        </p:nvSpPr>
        <p:spPr>
          <a:xfrm>
            <a:off x="7016980" y="2595110"/>
            <a:ext cx="2346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b="1" dirty="0">
                <a:solidFill>
                  <a:schemeClr val="bg1"/>
                </a:solidFill>
              </a:rPr>
              <a:t>И как </a:t>
            </a:r>
            <a:r>
              <a:rPr lang="ru-RU" b="1" dirty="0" err="1">
                <a:solidFill>
                  <a:schemeClr val="bg1"/>
                </a:solidFill>
              </a:rPr>
              <a:t>челика</a:t>
            </a:r>
            <a:r>
              <a:rPr lang="ru-RU" b="1" dirty="0">
                <a:solidFill>
                  <a:schemeClr val="bg1"/>
                </a:solidFill>
              </a:rPr>
              <a:t> зовут</a:t>
            </a:r>
          </a:p>
          <a:p>
            <a:pPr algn="r"/>
            <a:r>
              <a:rPr lang="ru-RU" dirty="0">
                <a:solidFill>
                  <a:schemeClr val="bg1"/>
                </a:solidFill>
              </a:rPr>
              <a:t>Что </a:t>
            </a:r>
            <a:r>
              <a:rPr lang="ru-RU" dirty="0" err="1">
                <a:solidFill>
                  <a:schemeClr val="bg1"/>
                </a:solidFill>
              </a:rPr>
              <a:t>челик</a:t>
            </a:r>
            <a:r>
              <a:rPr lang="ru-RU" dirty="0">
                <a:solidFill>
                  <a:schemeClr val="bg1"/>
                </a:solidFill>
              </a:rPr>
              <a:t> делал</a:t>
            </a:r>
          </a:p>
        </p:txBody>
      </p:sp>
      <p:sp>
        <p:nvSpPr>
          <p:cNvPr id="35" name="Овал 34">
            <a:extLst>
              <a:ext uri="{FF2B5EF4-FFF2-40B4-BE49-F238E27FC236}">
                <a16:creationId xmlns:a16="http://schemas.microsoft.com/office/drawing/2014/main" id="{BE3FAAE9-4EF3-7948-8649-0985672CDF5B}"/>
              </a:ext>
            </a:extLst>
          </p:cNvPr>
          <p:cNvSpPr/>
          <p:nvPr/>
        </p:nvSpPr>
        <p:spPr>
          <a:xfrm>
            <a:off x="9914725" y="3876571"/>
            <a:ext cx="1323439" cy="132343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C177AE-6759-2048-82E2-D01C856A7FC6}"/>
              </a:ext>
            </a:extLst>
          </p:cNvPr>
          <p:cNvSpPr txBox="1"/>
          <p:nvPr/>
        </p:nvSpPr>
        <p:spPr>
          <a:xfrm>
            <a:off x="7178835" y="4215124"/>
            <a:ext cx="2346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b="1" dirty="0">
                <a:solidFill>
                  <a:schemeClr val="bg1"/>
                </a:solidFill>
              </a:rPr>
              <a:t>И как </a:t>
            </a:r>
            <a:r>
              <a:rPr lang="ru-RU" b="1" dirty="0" err="1">
                <a:solidFill>
                  <a:schemeClr val="bg1"/>
                </a:solidFill>
              </a:rPr>
              <a:t>челика</a:t>
            </a:r>
            <a:r>
              <a:rPr lang="ru-RU" b="1" dirty="0">
                <a:solidFill>
                  <a:schemeClr val="bg1"/>
                </a:solidFill>
              </a:rPr>
              <a:t> зовут</a:t>
            </a:r>
          </a:p>
          <a:p>
            <a:pPr algn="r"/>
            <a:r>
              <a:rPr lang="ru-RU" dirty="0">
                <a:solidFill>
                  <a:schemeClr val="bg1"/>
                </a:solidFill>
              </a:rPr>
              <a:t>Что </a:t>
            </a:r>
            <a:r>
              <a:rPr lang="ru-RU" dirty="0" err="1">
                <a:solidFill>
                  <a:schemeClr val="bg1"/>
                </a:solidFill>
              </a:rPr>
              <a:t>челик</a:t>
            </a:r>
            <a:r>
              <a:rPr lang="ru-RU" dirty="0">
                <a:solidFill>
                  <a:schemeClr val="bg1"/>
                </a:solidFill>
              </a:rPr>
              <a:t> делал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C44FCF90-5F75-DC4F-9D1A-8CA3F839F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8308" y="8108857"/>
            <a:ext cx="1714500" cy="17145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052111F3-9307-C24A-865A-D2F7D0D20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125" y="8147890"/>
            <a:ext cx="3318243" cy="295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347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C038798-7D63-174C-9F31-D8EF60EA3C83}"/>
              </a:ext>
            </a:extLst>
          </p:cNvPr>
          <p:cNvSpPr/>
          <p:nvPr/>
        </p:nvSpPr>
        <p:spPr>
          <a:xfrm>
            <a:off x="0" y="0"/>
            <a:ext cx="12191999" cy="68617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ABAE59-C6B1-0548-B88C-EEA55CBBB2A8}"/>
              </a:ext>
            </a:extLst>
          </p:cNvPr>
          <p:cNvSpPr txBox="1"/>
          <p:nvPr/>
        </p:nvSpPr>
        <p:spPr>
          <a:xfrm>
            <a:off x="0" y="477676"/>
            <a:ext cx="89143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8000" b="1" dirty="0"/>
              <a:t>Тут какие-то слова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D260CB6C-3284-B74F-AA43-2B707EC31D27}"/>
              </a:ext>
            </a:extLst>
          </p:cNvPr>
          <p:cNvSpPr/>
          <p:nvPr/>
        </p:nvSpPr>
        <p:spPr>
          <a:xfrm>
            <a:off x="-2071164" y="1742945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42A1EAAB-93C7-8740-B275-5A7A85B83142}"/>
              </a:ext>
            </a:extLst>
          </p:cNvPr>
          <p:cNvSpPr/>
          <p:nvPr/>
        </p:nvSpPr>
        <p:spPr>
          <a:xfrm>
            <a:off x="-2094579" y="3399540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33CC03AC-A0D2-7545-B00B-4E700623E588}"/>
              </a:ext>
            </a:extLst>
          </p:cNvPr>
          <p:cNvSpPr/>
          <p:nvPr/>
        </p:nvSpPr>
        <p:spPr>
          <a:xfrm>
            <a:off x="-2094222" y="5056135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E711D38-0651-414C-B538-18A002EE5ABA}"/>
              </a:ext>
            </a:extLst>
          </p:cNvPr>
          <p:cNvSpPr/>
          <p:nvPr/>
        </p:nvSpPr>
        <p:spPr>
          <a:xfrm>
            <a:off x="12468144" y="2219976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92B57617-2E68-D243-BF21-A3C1E0000CCD}"/>
              </a:ext>
            </a:extLst>
          </p:cNvPr>
          <p:cNvSpPr/>
          <p:nvPr/>
        </p:nvSpPr>
        <p:spPr>
          <a:xfrm>
            <a:off x="12468144" y="3876571"/>
            <a:ext cx="1323439" cy="13234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52205EF-ACA9-FB45-92BD-F887174EE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622" y="2716849"/>
            <a:ext cx="3746114" cy="334153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E8DE1AB-E56C-894E-A91A-39D452B70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8308" y="3681040"/>
            <a:ext cx="1714500" cy="1714500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D7D6922-C1D4-A044-B9A3-E3F080EEF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0125" y="3720073"/>
            <a:ext cx="3318243" cy="295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52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DF2F3A6-C5D4-3E46-9AA5-29976EF16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-3726"/>
            <a:ext cx="12192002" cy="6858000"/>
          </a:xfrm>
          <a:prstGeom prst="rect">
            <a:avLst/>
          </a:prstGeom>
        </p:spPr>
      </p:pic>
      <p:sp>
        <p:nvSpPr>
          <p:cNvPr id="9" name="Пятиугольник 8">
            <a:extLst>
              <a:ext uri="{FF2B5EF4-FFF2-40B4-BE49-F238E27FC236}">
                <a16:creationId xmlns:a16="http://schemas.microsoft.com/office/drawing/2014/main" id="{DE8E160A-F2BE-6A4B-98EA-A3069DDA69CC}"/>
              </a:ext>
            </a:extLst>
          </p:cNvPr>
          <p:cNvSpPr/>
          <p:nvPr/>
        </p:nvSpPr>
        <p:spPr>
          <a:xfrm rot="10800000">
            <a:off x="12619871" y="2278791"/>
            <a:ext cx="10069903" cy="1466491"/>
          </a:xfrm>
          <a:prstGeom prst="homePlat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13838C-3290-E84D-887C-BA3AB7A82437}"/>
              </a:ext>
            </a:extLst>
          </p:cNvPr>
          <p:cNvSpPr txBox="1"/>
          <p:nvPr/>
        </p:nvSpPr>
        <p:spPr>
          <a:xfrm>
            <a:off x="14040536" y="2558559"/>
            <a:ext cx="8051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Пункт 1</a:t>
            </a:r>
          </a:p>
          <a:p>
            <a:r>
              <a:rPr lang="ru-RU" dirty="0"/>
              <a:t>Сюда мы пишем какие-то пункты, возможно, проблема, которую мы </a:t>
            </a:r>
            <a:r>
              <a:rPr lang="ru-RU" dirty="0" err="1"/>
              <a:t>типо</a:t>
            </a:r>
            <a:r>
              <a:rPr lang="ru-RU" dirty="0"/>
              <a:t> решаем нашим проектом, но на деле нет и все обман</a:t>
            </a:r>
          </a:p>
        </p:txBody>
      </p:sp>
      <p:sp>
        <p:nvSpPr>
          <p:cNvPr id="10" name="Пятиугольник 9">
            <a:extLst>
              <a:ext uri="{FF2B5EF4-FFF2-40B4-BE49-F238E27FC236}">
                <a16:creationId xmlns:a16="http://schemas.microsoft.com/office/drawing/2014/main" id="{21DE902B-162D-6246-8F74-4C5C841FB8ED}"/>
              </a:ext>
            </a:extLst>
          </p:cNvPr>
          <p:cNvSpPr/>
          <p:nvPr/>
        </p:nvSpPr>
        <p:spPr>
          <a:xfrm rot="10800000">
            <a:off x="12619871" y="4087352"/>
            <a:ext cx="10069903" cy="1466491"/>
          </a:xfrm>
          <a:prstGeom prst="homePlat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D7F80B-082E-C442-995B-E3C9B24CC1A9}"/>
              </a:ext>
            </a:extLst>
          </p:cNvPr>
          <p:cNvSpPr txBox="1"/>
          <p:nvPr/>
        </p:nvSpPr>
        <p:spPr>
          <a:xfrm>
            <a:off x="14040536" y="4380174"/>
            <a:ext cx="8051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Пункт 2</a:t>
            </a:r>
          </a:p>
          <a:p>
            <a:r>
              <a:rPr lang="ru-RU" dirty="0"/>
              <a:t>Сюда мы пишем какие-то пункты, возможно, проблема, которую мы </a:t>
            </a:r>
            <a:r>
              <a:rPr lang="ru-RU" dirty="0" err="1"/>
              <a:t>типо</a:t>
            </a:r>
            <a:r>
              <a:rPr lang="ru-RU" dirty="0"/>
              <a:t> решаем нашим проектом, но на деле нет и все обман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E960C60-EA0D-9843-A8C3-E34830646156}"/>
              </a:ext>
            </a:extLst>
          </p:cNvPr>
          <p:cNvSpPr/>
          <p:nvPr/>
        </p:nvSpPr>
        <p:spPr>
          <a:xfrm>
            <a:off x="1" y="6329"/>
            <a:ext cx="12191999" cy="68617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9CB428B-C3B8-8740-B875-CF7C85DFFE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8622" y="2716849"/>
            <a:ext cx="3746114" cy="334153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A852EB8-3C87-8F43-8050-D218D14F55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8308" y="2278791"/>
            <a:ext cx="1714500" cy="171450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6BDFAC2-34BF-1D43-A5E7-BF79292C4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125" y="3720073"/>
            <a:ext cx="3318243" cy="295987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30FDE5D-C65F-974E-BFDD-5E49E0D174E5}"/>
              </a:ext>
            </a:extLst>
          </p:cNvPr>
          <p:cNvSpPr txBox="1"/>
          <p:nvPr/>
        </p:nvSpPr>
        <p:spPr>
          <a:xfrm>
            <a:off x="0" y="477676"/>
            <a:ext cx="89143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8000" b="1" dirty="0"/>
              <a:t>Тут какие-то слова</a:t>
            </a:r>
          </a:p>
        </p:txBody>
      </p:sp>
    </p:spTree>
    <p:extLst>
      <p:ext uri="{BB962C8B-B14F-4D97-AF65-F5344CB8AC3E}">
        <p14:creationId xmlns:p14="http://schemas.microsoft.com/office/powerpoint/2010/main" val="181874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6BDF4FD-0870-F149-A4D0-4FD28B9F4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-3726"/>
            <a:ext cx="12192002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ABAE59-C6B1-0548-B88C-EEA55CBBB2A8}"/>
              </a:ext>
            </a:extLst>
          </p:cNvPr>
          <p:cNvSpPr txBox="1"/>
          <p:nvPr/>
        </p:nvSpPr>
        <p:spPr>
          <a:xfrm>
            <a:off x="0" y="477676"/>
            <a:ext cx="89143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8000" b="1" dirty="0" err="1">
                <a:solidFill>
                  <a:schemeClr val="bg1"/>
                </a:solidFill>
              </a:rPr>
              <a:t>Ето</a:t>
            </a:r>
            <a:r>
              <a:rPr lang="ru-RU" sz="8000" b="1" dirty="0">
                <a:solidFill>
                  <a:schemeClr val="bg1"/>
                </a:solidFill>
              </a:rPr>
              <a:t> мой заголовок</a:t>
            </a:r>
          </a:p>
        </p:txBody>
      </p:sp>
      <p:sp>
        <p:nvSpPr>
          <p:cNvPr id="9" name="Пятиугольник 8">
            <a:extLst>
              <a:ext uri="{FF2B5EF4-FFF2-40B4-BE49-F238E27FC236}">
                <a16:creationId xmlns:a16="http://schemas.microsoft.com/office/drawing/2014/main" id="{DE8E160A-F2BE-6A4B-98EA-A3069DDA69CC}"/>
              </a:ext>
            </a:extLst>
          </p:cNvPr>
          <p:cNvSpPr/>
          <p:nvPr/>
        </p:nvSpPr>
        <p:spPr>
          <a:xfrm rot="10800000">
            <a:off x="2122096" y="2282514"/>
            <a:ext cx="10069903" cy="1466491"/>
          </a:xfrm>
          <a:prstGeom prst="homePlat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ятиугольник 9">
            <a:extLst>
              <a:ext uri="{FF2B5EF4-FFF2-40B4-BE49-F238E27FC236}">
                <a16:creationId xmlns:a16="http://schemas.microsoft.com/office/drawing/2014/main" id="{21DE902B-162D-6246-8F74-4C5C841FB8ED}"/>
              </a:ext>
            </a:extLst>
          </p:cNvPr>
          <p:cNvSpPr/>
          <p:nvPr/>
        </p:nvSpPr>
        <p:spPr>
          <a:xfrm rot="10800000">
            <a:off x="2122097" y="4087352"/>
            <a:ext cx="10069903" cy="1466491"/>
          </a:xfrm>
          <a:prstGeom prst="homePlat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13838C-3290-E84D-887C-BA3AB7A82437}"/>
              </a:ext>
            </a:extLst>
          </p:cNvPr>
          <p:cNvSpPr txBox="1"/>
          <p:nvPr/>
        </p:nvSpPr>
        <p:spPr>
          <a:xfrm>
            <a:off x="3542762" y="2558559"/>
            <a:ext cx="8051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Пункт 1</a:t>
            </a:r>
          </a:p>
          <a:p>
            <a:r>
              <a:rPr lang="ru-RU" dirty="0"/>
              <a:t>Сюда мы пишем какие-то пункты, возможно, проблема, которую мы </a:t>
            </a:r>
            <a:r>
              <a:rPr lang="ru-RU" dirty="0" err="1"/>
              <a:t>типо</a:t>
            </a:r>
            <a:r>
              <a:rPr lang="ru-RU" dirty="0"/>
              <a:t> решаем нашим проектом, но на деле нет и все обман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D7F80B-082E-C442-995B-E3C9B24CC1A9}"/>
              </a:ext>
            </a:extLst>
          </p:cNvPr>
          <p:cNvSpPr txBox="1"/>
          <p:nvPr/>
        </p:nvSpPr>
        <p:spPr>
          <a:xfrm>
            <a:off x="3542762" y="4380174"/>
            <a:ext cx="8051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Пункт 2</a:t>
            </a:r>
          </a:p>
          <a:p>
            <a:r>
              <a:rPr lang="ru-RU" dirty="0"/>
              <a:t>Сюда мы пишем какие-то пункты, возможно, проблема, которую мы </a:t>
            </a:r>
            <a:r>
              <a:rPr lang="ru-RU" dirty="0" err="1"/>
              <a:t>типо</a:t>
            </a:r>
            <a:r>
              <a:rPr lang="ru-RU" dirty="0"/>
              <a:t> решаем нашим проектом, но на деле нет и все обман</a:t>
            </a: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C65D2381-1101-824C-9B7D-A5FDA3CF3E65}"/>
              </a:ext>
            </a:extLst>
          </p:cNvPr>
          <p:cNvGrpSpPr/>
          <p:nvPr/>
        </p:nvGrpSpPr>
        <p:grpSpPr>
          <a:xfrm>
            <a:off x="-6965908" y="0"/>
            <a:ext cx="6740575" cy="6861724"/>
            <a:chOff x="-118422" y="0"/>
            <a:chExt cx="6740575" cy="6861724"/>
          </a:xfrm>
        </p:grpSpPr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id="{8018964E-180A-7B49-9936-FDBE42600ADF}"/>
                </a:ext>
              </a:extLst>
            </p:cNvPr>
            <p:cNvSpPr/>
            <p:nvPr/>
          </p:nvSpPr>
          <p:spPr>
            <a:xfrm flipV="1">
              <a:off x="-118422" y="0"/>
              <a:ext cx="6096000" cy="6861724"/>
            </a:xfrm>
            <a:custGeom>
              <a:avLst/>
              <a:gdLst>
                <a:gd name="connsiteX0" fmla="*/ 0 w 6096000"/>
                <a:gd name="connsiteY0" fmla="*/ 0 h 6861724"/>
                <a:gd name="connsiteX1" fmla="*/ 6096000 w 6096000"/>
                <a:gd name="connsiteY1" fmla="*/ 0 h 6861724"/>
                <a:gd name="connsiteX2" fmla="*/ 6096000 w 6096000"/>
                <a:gd name="connsiteY2" fmla="*/ 1122748 h 6861724"/>
                <a:gd name="connsiteX3" fmla="*/ 5280543 w 6096000"/>
                <a:gd name="connsiteY3" fmla="*/ 1853217 h 6861724"/>
                <a:gd name="connsiteX4" fmla="*/ 6096000 w 6096000"/>
                <a:gd name="connsiteY4" fmla="*/ 2583686 h 6861724"/>
                <a:gd name="connsiteX5" fmla="*/ 6096000 w 6096000"/>
                <a:gd name="connsiteY5" fmla="*/ 6861724 h 6861724"/>
                <a:gd name="connsiteX6" fmla="*/ 0 w 6096000"/>
                <a:gd name="connsiteY6" fmla="*/ 6861724 h 686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000" h="6861724">
                  <a:moveTo>
                    <a:pt x="0" y="0"/>
                  </a:moveTo>
                  <a:lnTo>
                    <a:pt x="6096000" y="0"/>
                  </a:lnTo>
                  <a:lnTo>
                    <a:pt x="6096000" y="1122748"/>
                  </a:lnTo>
                  <a:lnTo>
                    <a:pt x="5280543" y="1853217"/>
                  </a:lnTo>
                  <a:lnTo>
                    <a:pt x="6096000" y="2583686"/>
                  </a:lnTo>
                  <a:lnTo>
                    <a:pt x="6096000" y="6861724"/>
                  </a:lnTo>
                  <a:lnTo>
                    <a:pt x="0" y="68617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5" name="Треугольник 14">
              <a:extLst>
                <a:ext uri="{FF2B5EF4-FFF2-40B4-BE49-F238E27FC236}">
                  <a16:creationId xmlns:a16="http://schemas.microsoft.com/office/drawing/2014/main" id="{A6DDF14D-E4C3-BB40-AD29-FA2C82290464}"/>
                </a:ext>
              </a:extLst>
            </p:cNvPr>
            <p:cNvSpPr/>
            <p:nvPr/>
          </p:nvSpPr>
          <p:spPr>
            <a:xfrm rot="5400000">
              <a:off x="5483954" y="1571506"/>
              <a:ext cx="1460939" cy="8154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0BBF953-FE94-A340-BEFC-EEFB755D4C14}"/>
              </a:ext>
            </a:extLst>
          </p:cNvPr>
          <p:cNvSpPr/>
          <p:nvPr/>
        </p:nvSpPr>
        <p:spPr>
          <a:xfrm>
            <a:off x="-14102699" y="-3724"/>
            <a:ext cx="12191999" cy="68617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C8912A0-8202-0544-B714-018A43BEE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664" y="7130320"/>
            <a:ext cx="3097966" cy="397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880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B5A6F07-6209-E949-8DFA-91391FAB3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-3726"/>
            <a:ext cx="12192002" cy="6858000"/>
          </a:xfrm>
          <a:prstGeom prst="rect">
            <a:avLst/>
          </a:prstGeom>
        </p:spPr>
      </p:pic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5B0842CE-A830-0A4E-91C2-8E9ADC438562}"/>
              </a:ext>
            </a:extLst>
          </p:cNvPr>
          <p:cNvGrpSpPr/>
          <p:nvPr/>
        </p:nvGrpSpPr>
        <p:grpSpPr>
          <a:xfrm>
            <a:off x="-6103266" y="0"/>
            <a:ext cx="6740575" cy="6861724"/>
            <a:chOff x="-118422" y="0"/>
            <a:chExt cx="6740575" cy="6861724"/>
          </a:xfrm>
        </p:grpSpPr>
        <p:sp>
          <p:nvSpPr>
            <p:cNvPr id="6" name="Полилиния 5">
              <a:extLst>
                <a:ext uri="{FF2B5EF4-FFF2-40B4-BE49-F238E27FC236}">
                  <a16:creationId xmlns:a16="http://schemas.microsoft.com/office/drawing/2014/main" id="{26B73C53-03CC-A04D-8EC8-BB08D86FACD6}"/>
                </a:ext>
              </a:extLst>
            </p:cNvPr>
            <p:cNvSpPr/>
            <p:nvPr/>
          </p:nvSpPr>
          <p:spPr>
            <a:xfrm flipV="1">
              <a:off x="-118422" y="0"/>
              <a:ext cx="6096000" cy="6861724"/>
            </a:xfrm>
            <a:custGeom>
              <a:avLst/>
              <a:gdLst>
                <a:gd name="connsiteX0" fmla="*/ 0 w 6096000"/>
                <a:gd name="connsiteY0" fmla="*/ 0 h 6861724"/>
                <a:gd name="connsiteX1" fmla="*/ 6096000 w 6096000"/>
                <a:gd name="connsiteY1" fmla="*/ 0 h 6861724"/>
                <a:gd name="connsiteX2" fmla="*/ 6096000 w 6096000"/>
                <a:gd name="connsiteY2" fmla="*/ 1122748 h 6861724"/>
                <a:gd name="connsiteX3" fmla="*/ 5280543 w 6096000"/>
                <a:gd name="connsiteY3" fmla="*/ 1853217 h 6861724"/>
                <a:gd name="connsiteX4" fmla="*/ 6096000 w 6096000"/>
                <a:gd name="connsiteY4" fmla="*/ 2583686 h 6861724"/>
                <a:gd name="connsiteX5" fmla="*/ 6096000 w 6096000"/>
                <a:gd name="connsiteY5" fmla="*/ 6861724 h 6861724"/>
                <a:gd name="connsiteX6" fmla="*/ 0 w 6096000"/>
                <a:gd name="connsiteY6" fmla="*/ 6861724 h 686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000" h="6861724">
                  <a:moveTo>
                    <a:pt x="0" y="0"/>
                  </a:moveTo>
                  <a:lnTo>
                    <a:pt x="6096000" y="0"/>
                  </a:lnTo>
                  <a:lnTo>
                    <a:pt x="6096000" y="1122748"/>
                  </a:lnTo>
                  <a:lnTo>
                    <a:pt x="5280543" y="1853217"/>
                  </a:lnTo>
                  <a:lnTo>
                    <a:pt x="6096000" y="2583686"/>
                  </a:lnTo>
                  <a:lnTo>
                    <a:pt x="6096000" y="6861724"/>
                  </a:lnTo>
                  <a:lnTo>
                    <a:pt x="0" y="68617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Треугольник 6">
              <a:extLst>
                <a:ext uri="{FF2B5EF4-FFF2-40B4-BE49-F238E27FC236}">
                  <a16:creationId xmlns:a16="http://schemas.microsoft.com/office/drawing/2014/main" id="{9A2DBF27-ACE5-BA4B-B03D-911BE4806E14}"/>
                </a:ext>
              </a:extLst>
            </p:cNvPr>
            <p:cNvSpPr/>
            <p:nvPr/>
          </p:nvSpPr>
          <p:spPr>
            <a:xfrm rot="5400000">
              <a:off x="5483954" y="1571506"/>
              <a:ext cx="1460939" cy="8154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AABAE59-C6B1-0548-B88C-EEA55CBBB2A8}"/>
              </a:ext>
            </a:extLst>
          </p:cNvPr>
          <p:cNvSpPr txBox="1"/>
          <p:nvPr/>
        </p:nvSpPr>
        <p:spPr>
          <a:xfrm>
            <a:off x="1759789" y="1122933"/>
            <a:ext cx="901154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2000" b="1" dirty="0">
                <a:solidFill>
                  <a:schemeClr val="bg1"/>
                </a:solidFill>
              </a:rPr>
              <a:t>Что делать </a:t>
            </a:r>
          </a:p>
          <a:p>
            <a:pPr algn="r"/>
            <a:r>
              <a:rPr lang="ru-RU" sz="12000" b="1" dirty="0">
                <a:solidFill>
                  <a:schemeClr val="bg1"/>
                </a:solidFill>
              </a:rPr>
              <a:t>с этим?</a:t>
            </a:r>
          </a:p>
        </p:txBody>
      </p:sp>
      <p:sp>
        <p:nvSpPr>
          <p:cNvPr id="9" name="Пятиугольник 8">
            <a:extLst>
              <a:ext uri="{FF2B5EF4-FFF2-40B4-BE49-F238E27FC236}">
                <a16:creationId xmlns:a16="http://schemas.microsoft.com/office/drawing/2014/main" id="{2ADD9A40-AC3A-1145-AB43-D5556F953CBD}"/>
              </a:ext>
            </a:extLst>
          </p:cNvPr>
          <p:cNvSpPr/>
          <p:nvPr/>
        </p:nvSpPr>
        <p:spPr>
          <a:xfrm rot="10800000">
            <a:off x="11467744" y="2282514"/>
            <a:ext cx="10069903" cy="1466491"/>
          </a:xfrm>
          <a:prstGeom prst="homePlat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D8BF01-8657-2D4D-9D2F-8E0CB2B276F3}"/>
              </a:ext>
            </a:extLst>
          </p:cNvPr>
          <p:cNvSpPr txBox="1"/>
          <p:nvPr/>
        </p:nvSpPr>
        <p:spPr>
          <a:xfrm>
            <a:off x="12888410" y="2558559"/>
            <a:ext cx="8051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Пункт 1</a:t>
            </a:r>
          </a:p>
          <a:p>
            <a:r>
              <a:rPr lang="ru-RU" dirty="0"/>
              <a:t>Сюда мы пишем какие-то пункты, возможно, проблема, которую мы </a:t>
            </a:r>
            <a:r>
              <a:rPr lang="ru-RU" dirty="0" err="1"/>
              <a:t>типо</a:t>
            </a:r>
            <a:r>
              <a:rPr lang="ru-RU" dirty="0"/>
              <a:t> решаем нашим проектом, но на деле нет и все обман</a:t>
            </a:r>
          </a:p>
        </p:txBody>
      </p:sp>
      <p:sp>
        <p:nvSpPr>
          <p:cNvPr id="11" name="Пятиугольник 10">
            <a:extLst>
              <a:ext uri="{FF2B5EF4-FFF2-40B4-BE49-F238E27FC236}">
                <a16:creationId xmlns:a16="http://schemas.microsoft.com/office/drawing/2014/main" id="{A8C5BE44-613C-DA4F-9ACF-5CDB06C75CC4}"/>
              </a:ext>
            </a:extLst>
          </p:cNvPr>
          <p:cNvSpPr/>
          <p:nvPr/>
        </p:nvSpPr>
        <p:spPr>
          <a:xfrm rot="10800000">
            <a:off x="11467744" y="4087352"/>
            <a:ext cx="10069903" cy="1466491"/>
          </a:xfrm>
          <a:prstGeom prst="homePlat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4CA8C6-1FF4-134D-9A76-CC68D638E52E}"/>
              </a:ext>
            </a:extLst>
          </p:cNvPr>
          <p:cNvSpPr txBox="1"/>
          <p:nvPr/>
        </p:nvSpPr>
        <p:spPr>
          <a:xfrm>
            <a:off x="12888409" y="4380174"/>
            <a:ext cx="80511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Пункт 2</a:t>
            </a:r>
          </a:p>
          <a:p>
            <a:r>
              <a:rPr lang="ru-RU" dirty="0"/>
              <a:t>Сюда мы пишем какие-то пункты, возможно, проблема, которую мы </a:t>
            </a:r>
            <a:r>
              <a:rPr lang="ru-RU" dirty="0" err="1"/>
              <a:t>типо</a:t>
            </a:r>
            <a:r>
              <a:rPr lang="ru-RU" dirty="0"/>
              <a:t> решаем нашим проектом, но на деле нет и все обман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9803EA3-C9B2-9546-8727-5D9A57307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664" y="3481889"/>
            <a:ext cx="3097966" cy="397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43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D1C03AAA-5D3C-3A4A-AE2A-F01D48406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-3726"/>
            <a:ext cx="12192002" cy="6858000"/>
          </a:xfrm>
          <a:prstGeom prst="rect">
            <a:avLst/>
          </a:prstGeom>
        </p:spPr>
      </p:pic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F90E2F28-4CB2-FD40-88A7-904E8608C121}"/>
              </a:ext>
            </a:extLst>
          </p:cNvPr>
          <p:cNvGrpSpPr/>
          <p:nvPr/>
        </p:nvGrpSpPr>
        <p:grpSpPr>
          <a:xfrm>
            <a:off x="0" y="-3724"/>
            <a:ext cx="6740575" cy="6861724"/>
            <a:chOff x="-118422" y="0"/>
            <a:chExt cx="6740575" cy="6861724"/>
          </a:xfrm>
        </p:grpSpPr>
        <p:sp>
          <p:nvSpPr>
            <p:cNvPr id="18" name="Полилиния 17">
              <a:extLst>
                <a:ext uri="{FF2B5EF4-FFF2-40B4-BE49-F238E27FC236}">
                  <a16:creationId xmlns:a16="http://schemas.microsoft.com/office/drawing/2014/main" id="{6832CF7A-CA9B-A549-9D7C-317F27A1AE45}"/>
                </a:ext>
              </a:extLst>
            </p:cNvPr>
            <p:cNvSpPr/>
            <p:nvPr/>
          </p:nvSpPr>
          <p:spPr>
            <a:xfrm flipV="1">
              <a:off x="-118422" y="0"/>
              <a:ext cx="6096000" cy="6861724"/>
            </a:xfrm>
            <a:custGeom>
              <a:avLst/>
              <a:gdLst>
                <a:gd name="connsiteX0" fmla="*/ 0 w 6096000"/>
                <a:gd name="connsiteY0" fmla="*/ 0 h 6861724"/>
                <a:gd name="connsiteX1" fmla="*/ 6096000 w 6096000"/>
                <a:gd name="connsiteY1" fmla="*/ 0 h 6861724"/>
                <a:gd name="connsiteX2" fmla="*/ 6096000 w 6096000"/>
                <a:gd name="connsiteY2" fmla="*/ 1122748 h 6861724"/>
                <a:gd name="connsiteX3" fmla="*/ 5280543 w 6096000"/>
                <a:gd name="connsiteY3" fmla="*/ 1853217 h 6861724"/>
                <a:gd name="connsiteX4" fmla="*/ 6096000 w 6096000"/>
                <a:gd name="connsiteY4" fmla="*/ 2583686 h 6861724"/>
                <a:gd name="connsiteX5" fmla="*/ 6096000 w 6096000"/>
                <a:gd name="connsiteY5" fmla="*/ 6861724 h 6861724"/>
                <a:gd name="connsiteX6" fmla="*/ 0 w 6096000"/>
                <a:gd name="connsiteY6" fmla="*/ 6861724 h 686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6000" h="6861724">
                  <a:moveTo>
                    <a:pt x="0" y="0"/>
                  </a:moveTo>
                  <a:lnTo>
                    <a:pt x="6096000" y="0"/>
                  </a:lnTo>
                  <a:lnTo>
                    <a:pt x="6096000" y="1122748"/>
                  </a:lnTo>
                  <a:lnTo>
                    <a:pt x="5280543" y="1853217"/>
                  </a:lnTo>
                  <a:lnTo>
                    <a:pt x="6096000" y="2583686"/>
                  </a:lnTo>
                  <a:lnTo>
                    <a:pt x="6096000" y="6861724"/>
                  </a:lnTo>
                  <a:lnTo>
                    <a:pt x="0" y="68617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" name="Треугольник 9">
              <a:extLst>
                <a:ext uri="{FF2B5EF4-FFF2-40B4-BE49-F238E27FC236}">
                  <a16:creationId xmlns:a16="http://schemas.microsoft.com/office/drawing/2014/main" id="{E00BCD7A-8114-104A-8EE0-55641AA34A2A}"/>
                </a:ext>
              </a:extLst>
            </p:cNvPr>
            <p:cNvSpPr/>
            <p:nvPr/>
          </p:nvSpPr>
          <p:spPr>
            <a:xfrm rot="5400000">
              <a:off x="5483954" y="1571506"/>
              <a:ext cx="1460939" cy="81545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D7819B2-E28B-7440-8880-96F2D08A4678}"/>
              </a:ext>
            </a:extLst>
          </p:cNvPr>
          <p:cNvSpPr txBox="1"/>
          <p:nvPr/>
        </p:nvSpPr>
        <p:spPr>
          <a:xfrm>
            <a:off x="642194" y="1375346"/>
            <a:ext cx="45035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b="1" dirty="0"/>
              <a:t>Заголовок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6480A9-6A09-4E44-8A33-85394CE1D05A}"/>
              </a:ext>
            </a:extLst>
          </p:cNvPr>
          <p:cNvSpPr txBox="1"/>
          <p:nvPr/>
        </p:nvSpPr>
        <p:spPr>
          <a:xfrm>
            <a:off x="642194" y="2826973"/>
            <a:ext cx="40298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Какой-то ерундовый текст, возможно, о том, что все мы решаем проблему экологии и боремся за </a:t>
            </a:r>
            <a:r>
              <a:rPr lang="ru-RU" dirty="0" err="1"/>
              <a:t>плонету</a:t>
            </a:r>
            <a:r>
              <a:rPr lang="ru-RU" dirty="0"/>
              <a:t> и против мусора, </a:t>
            </a:r>
            <a:r>
              <a:rPr lang="ru-RU" dirty="0" err="1"/>
              <a:t>кокие</a:t>
            </a:r>
            <a:r>
              <a:rPr lang="ru-RU" dirty="0"/>
              <a:t> мы молодцы</a:t>
            </a:r>
          </a:p>
        </p:txBody>
      </p:sp>
      <p:sp>
        <p:nvSpPr>
          <p:cNvPr id="23" name="Пятиугольник 22">
            <a:extLst>
              <a:ext uri="{FF2B5EF4-FFF2-40B4-BE49-F238E27FC236}">
                <a16:creationId xmlns:a16="http://schemas.microsoft.com/office/drawing/2014/main" id="{F8302EAD-D196-3C49-8860-00268F158DA0}"/>
              </a:ext>
            </a:extLst>
          </p:cNvPr>
          <p:cNvSpPr/>
          <p:nvPr/>
        </p:nvSpPr>
        <p:spPr>
          <a:xfrm rot="10800000">
            <a:off x="12665691" y="2282514"/>
            <a:ext cx="10069903" cy="1466491"/>
          </a:xfrm>
          <a:prstGeom prst="homePlat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Пятиугольник 23">
            <a:extLst>
              <a:ext uri="{FF2B5EF4-FFF2-40B4-BE49-F238E27FC236}">
                <a16:creationId xmlns:a16="http://schemas.microsoft.com/office/drawing/2014/main" id="{C0975B30-8B94-BB48-90A0-47DDFAF97B13}"/>
              </a:ext>
            </a:extLst>
          </p:cNvPr>
          <p:cNvSpPr/>
          <p:nvPr/>
        </p:nvSpPr>
        <p:spPr>
          <a:xfrm rot="10800000">
            <a:off x="12665691" y="4087352"/>
            <a:ext cx="10069903" cy="1466491"/>
          </a:xfrm>
          <a:prstGeom prst="homePlat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D855596-8ECB-7144-A859-8F12846AE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664" y="7006023"/>
            <a:ext cx="3097966" cy="397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381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1000">
              <a:srgbClr val="ECECEC"/>
            </a:gs>
            <a:gs pos="64000">
              <a:srgbClr val="EDEDEC"/>
            </a:gs>
            <a:gs pos="100000">
              <a:srgbClr val="ECEDE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6D05B8-F8E0-5944-B47D-A59349BE7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268" y="2470671"/>
            <a:ext cx="6602086" cy="4387329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C057E78-9B0B-424A-A49E-B65BCA2BC352}"/>
              </a:ext>
            </a:extLst>
          </p:cNvPr>
          <p:cNvSpPr/>
          <p:nvPr/>
        </p:nvSpPr>
        <p:spPr>
          <a:xfrm rot="21449259">
            <a:off x="7366856" y="4920995"/>
            <a:ext cx="427669" cy="852675"/>
          </a:xfrm>
          <a:prstGeom prst="rect">
            <a:avLst/>
          </a:prstGeom>
          <a:gradFill>
            <a:gsLst>
              <a:gs pos="66000">
                <a:srgbClr val="00B0F0"/>
              </a:gs>
              <a:gs pos="83000">
                <a:srgbClr val="0070C0"/>
              </a:gs>
              <a:gs pos="36000">
                <a:srgbClr val="FFFF00"/>
              </a:gs>
              <a:gs pos="17000">
                <a:srgbClr val="FFC000"/>
              </a:gs>
              <a:gs pos="1000">
                <a:srgbClr val="FF0000"/>
              </a:gs>
              <a:gs pos="52000">
                <a:srgbClr val="92D050"/>
              </a:gs>
              <a:gs pos="100000">
                <a:srgbClr val="7030A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800" b="1"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CA27D4D8-A79D-1244-AFCA-A1F65C7DC2C3}"/>
              </a:ext>
            </a:extLst>
          </p:cNvPr>
          <p:cNvGrpSpPr/>
          <p:nvPr/>
        </p:nvGrpSpPr>
        <p:grpSpPr>
          <a:xfrm rot="21386715">
            <a:off x="7191214" y="4795318"/>
            <a:ext cx="820845" cy="1163403"/>
            <a:chOff x="6756398" y="-34646"/>
            <a:chExt cx="4863145" cy="6892646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31B0BCE7-3B19-124A-8355-989E65B26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56398" y="-34646"/>
              <a:ext cx="4863145" cy="6892646"/>
            </a:xfrm>
            <a:prstGeom prst="rect">
              <a:avLst/>
            </a:prstGeom>
          </p:spPr>
        </p:pic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DBE22BB9-041B-B54F-87B6-80F7A18FAC7D}"/>
                </a:ext>
              </a:extLst>
            </p:cNvPr>
            <p:cNvSpPr/>
            <p:nvPr/>
          </p:nvSpPr>
          <p:spPr>
            <a:xfrm>
              <a:off x="7765570" y="931333"/>
              <a:ext cx="2844800" cy="5063067"/>
            </a:xfrm>
            <a:prstGeom prst="rect">
              <a:avLst/>
            </a:prstGeom>
            <a:gradFill>
              <a:gsLst>
                <a:gs pos="66000">
                  <a:srgbClr val="00B0F0"/>
                </a:gs>
                <a:gs pos="83000">
                  <a:srgbClr val="0070C0"/>
                </a:gs>
                <a:gs pos="36000">
                  <a:srgbClr val="FFFF00"/>
                </a:gs>
                <a:gs pos="17000">
                  <a:srgbClr val="FFC000"/>
                </a:gs>
                <a:gs pos="1000">
                  <a:srgbClr val="FF0000"/>
                </a:gs>
                <a:gs pos="52000">
                  <a:srgbClr val="92D050"/>
                </a:gs>
                <a:gs pos="100000">
                  <a:srgbClr val="7030A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3487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1000">
              <a:srgbClr val="ECECEC"/>
            </a:gs>
            <a:gs pos="64000">
              <a:srgbClr val="EDEDEC"/>
            </a:gs>
            <a:gs pos="100000">
              <a:srgbClr val="ECEDE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86D05B8-F8E0-5944-B47D-A59349BE7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051995">
            <a:off x="8890957" y="2550214"/>
            <a:ext cx="6602086" cy="4387329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8FA4004-7D9B-8043-A4E9-CF399B3CA6A9}"/>
              </a:ext>
            </a:extLst>
          </p:cNvPr>
          <p:cNvSpPr/>
          <p:nvPr/>
        </p:nvSpPr>
        <p:spPr>
          <a:xfrm rot="19925296">
            <a:off x="11165850" y="5483007"/>
            <a:ext cx="427669" cy="852675"/>
          </a:xfrm>
          <a:prstGeom prst="rect">
            <a:avLst/>
          </a:prstGeom>
          <a:gradFill>
            <a:gsLst>
              <a:gs pos="66000">
                <a:srgbClr val="00B0F0"/>
              </a:gs>
              <a:gs pos="83000">
                <a:srgbClr val="0070C0"/>
              </a:gs>
              <a:gs pos="36000">
                <a:srgbClr val="FFFF00"/>
              </a:gs>
              <a:gs pos="17000">
                <a:srgbClr val="FFC000"/>
              </a:gs>
              <a:gs pos="1000">
                <a:srgbClr val="FF0000"/>
              </a:gs>
              <a:gs pos="52000">
                <a:srgbClr val="92D050"/>
              </a:gs>
              <a:gs pos="100000">
                <a:srgbClr val="7030A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800" b="1" dirty="0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16DD0F7F-15DE-044C-B2A2-BA52DBB47B61}"/>
              </a:ext>
            </a:extLst>
          </p:cNvPr>
          <p:cNvGrpSpPr/>
          <p:nvPr/>
        </p:nvGrpSpPr>
        <p:grpSpPr>
          <a:xfrm>
            <a:off x="6905072" y="-17323"/>
            <a:ext cx="4863145" cy="6892646"/>
            <a:chOff x="6756398" y="-34646"/>
            <a:chExt cx="4863145" cy="6892646"/>
          </a:xfrm>
        </p:grpSpPr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68C8729F-8CA4-D74C-BA97-4939A2368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56398" y="-34646"/>
              <a:ext cx="4863145" cy="6892646"/>
            </a:xfrm>
            <a:prstGeom prst="rect">
              <a:avLst/>
            </a:prstGeom>
          </p:spPr>
        </p:pic>
        <p:sp>
          <p:nvSpPr>
            <p:cNvPr id="2" name="Прямоугольник 1">
              <a:extLst>
                <a:ext uri="{FF2B5EF4-FFF2-40B4-BE49-F238E27FC236}">
                  <a16:creationId xmlns:a16="http://schemas.microsoft.com/office/drawing/2014/main" id="{30A2F61F-8661-1144-9665-C132B978EAE7}"/>
                </a:ext>
              </a:extLst>
            </p:cNvPr>
            <p:cNvSpPr/>
            <p:nvPr/>
          </p:nvSpPr>
          <p:spPr>
            <a:xfrm>
              <a:off x="7765570" y="931333"/>
              <a:ext cx="2844800" cy="5063067"/>
            </a:xfrm>
            <a:prstGeom prst="rect">
              <a:avLst/>
            </a:prstGeom>
            <a:gradFill>
              <a:gsLst>
                <a:gs pos="66000">
                  <a:srgbClr val="00B0F0"/>
                </a:gs>
                <a:gs pos="83000">
                  <a:srgbClr val="0070C0"/>
                </a:gs>
                <a:gs pos="36000">
                  <a:srgbClr val="FFFF00"/>
                </a:gs>
                <a:gs pos="17000">
                  <a:srgbClr val="FFC000"/>
                </a:gs>
                <a:gs pos="1000">
                  <a:srgbClr val="FF0000"/>
                </a:gs>
                <a:gs pos="52000">
                  <a:srgbClr val="92D050"/>
                </a:gs>
                <a:gs pos="100000">
                  <a:srgbClr val="7030A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2800" b="1" dirty="0"/>
            </a:p>
          </p:txBody>
        </p:sp>
      </p:grp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8B593FA-6514-4447-AB29-5AC9E1632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421690">
            <a:off x="12172484" y="4198424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958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</TotalTime>
  <Words>243</Words>
  <Application>Microsoft Macintosh PowerPoint</Application>
  <PresentationFormat>Широкоэкранный</PresentationFormat>
  <Paragraphs>37</Paragraphs>
  <Slides>10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Елизавета Васина</dc:creator>
  <cp:lastModifiedBy>Елизавета Васина</cp:lastModifiedBy>
  <cp:revision>22</cp:revision>
  <dcterms:created xsi:type="dcterms:W3CDTF">2019-11-28T06:31:21Z</dcterms:created>
  <dcterms:modified xsi:type="dcterms:W3CDTF">2019-11-29T10:19:46Z</dcterms:modified>
</cp:coreProperties>
</file>

<file path=docProps/thumbnail.jpeg>
</file>